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1" r:id="rId3"/>
    <p:sldId id="259" r:id="rId4"/>
    <p:sldId id="260" r:id="rId5"/>
    <p:sldId id="262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5" autoAdjust="0"/>
    <p:restoredTop sz="94660"/>
  </p:normalViewPr>
  <p:slideViewPr>
    <p:cSldViewPr snapToGrid="0">
      <p:cViewPr varScale="1">
        <p:scale>
          <a:sx n="82" d="100"/>
          <a:sy n="82" d="100"/>
        </p:scale>
        <p:origin x="90" y="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5502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38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2694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341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853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884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131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168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47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591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2682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F7688-BF97-428E-BEFE-4CA3F050B132}" type="datetimeFigureOut">
              <a:rPr lang="ko-KR" altLang="en-US" smtClean="0"/>
              <a:t>2023-06-26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5AE18-2118-43EF-AF48-BC8B9781D1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8418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56493" y="527538"/>
            <a:ext cx="10925908" cy="5873262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679939" y="152400"/>
            <a:ext cx="9542584" cy="1151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000" dirty="0" smtClean="0"/>
              <a:t>개발환경</a:t>
            </a:r>
            <a:endParaRPr lang="ko-KR" altLang="en-US" sz="40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6"/>
          <a:stretch/>
        </p:blipFill>
        <p:spPr>
          <a:xfrm>
            <a:off x="1154436" y="2195277"/>
            <a:ext cx="1694272" cy="141098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99" y="4117407"/>
            <a:ext cx="2220598" cy="174413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70893" y="3657599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PCAN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406770" y="5884984"/>
            <a:ext cx="1380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PCAN-View</a:t>
            </a:r>
            <a:endParaRPr lang="ko-KR" altLang="en-US" dirty="0"/>
          </a:p>
        </p:txBody>
      </p:sp>
      <p:cxnSp>
        <p:nvCxnSpPr>
          <p:cNvPr id="14" name="직선 연결선 13"/>
          <p:cNvCxnSpPr/>
          <p:nvPr/>
        </p:nvCxnSpPr>
        <p:spPr>
          <a:xfrm>
            <a:off x="3423138" y="1336431"/>
            <a:ext cx="11723" cy="479473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185" y="1438515"/>
            <a:ext cx="1637732" cy="1679823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026" y="1432021"/>
            <a:ext cx="1847020" cy="175581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9298" y="1418491"/>
            <a:ext cx="2402873" cy="1582615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4513385" y="3270739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KIT_AURIX_TC275_LITE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080738" y="3282462"/>
            <a:ext cx="2021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ZLLG65ASM250-L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624646" y="3282461"/>
            <a:ext cx="123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ZLAC8015</a:t>
            </a:r>
            <a:endParaRPr lang="ko-KR" altLang="en-US" dirty="0"/>
          </a:p>
        </p:txBody>
      </p:sp>
      <p:cxnSp>
        <p:nvCxnSpPr>
          <p:cNvPr id="23" name="직선 연결선 22"/>
          <p:cNvCxnSpPr/>
          <p:nvPr/>
        </p:nvCxnSpPr>
        <p:spPr>
          <a:xfrm>
            <a:off x="3458308" y="3845169"/>
            <a:ext cx="7924800" cy="1172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416" y="4045407"/>
            <a:ext cx="1559169" cy="1508875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4982309" y="5615354"/>
            <a:ext cx="30605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/>
              <a:t>AURIX Development Studio</a:t>
            </a:r>
          </a:p>
          <a:p>
            <a:pPr algn="ctr"/>
            <a:r>
              <a:rPr lang="en-US" altLang="ko-KR" dirty="0" smtClean="0"/>
              <a:t>1.7.2</a:t>
            </a:r>
            <a:r>
              <a:rPr lang="ko-KR" altLang="en-US" dirty="0" smtClean="0"/>
              <a:t>버전</a:t>
            </a:r>
            <a:endParaRPr lang="ko-KR" altLang="en-US" dirty="0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6093" y="4077688"/>
            <a:ext cx="1418492" cy="1385267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8744717" y="5568462"/>
            <a:ext cx="1678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/>
              <a:t>Processing 4.2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207478" y="1477107"/>
            <a:ext cx="1529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개발 툴</a:t>
            </a:r>
            <a:r>
              <a:rPr lang="en-US" altLang="ko-KR" dirty="0" smtClean="0"/>
              <a:t>(Tool)</a:t>
            </a:r>
            <a:endParaRPr lang="ko-KR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528647" y="130126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하드웨어</a:t>
            </a:r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3598986" y="406790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소프트웨어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050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50315" y="496646"/>
            <a:ext cx="10925908" cy="5873262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79939" y="152400"/>
            <a:ext cx="9542584" cy="1151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000" dirty="0" smtClean="0"/>
              <a:t>프로세싱 </a:t>
            </a:r>
            <a:r>
              <a:rPr lang="en-US" altLang="ko-KR" sz="4000" dirty="0" smtClean="0"/>
              <a:t>GUI</a:t>
            </a:r>
            <a:endParaRPr lang="ko-KR" altLang="en-US" sz="40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703" y="1606379"/>
            <a:ext cx="8031091" cy="427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994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68850" y="496646"/>
            <a:ext cx="10925908" cy="5873262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79939" y="152400"/>
            <a:ext cx="9542584" cy="1151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000" dirty="0" smtClean="0"/>
              <a:t>메인 함수 </a:t>
            </a:r>
            <a:r>
              <a:rPr lang="en-US" altLang="ko-KR" sz="4000" dirty="0" smtClean="0"/>
              <a:t>Flowchart</a:t>
            </a:r>
            <a:endParaRPr lang="ko-KR" altLang="en-US" sz="4000" dirty="0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32" y="1350396"/>
            <a:ext cx="6525939" cy="49886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7426411" y="2075936"/>
            <a:ext cx="411349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프로세싱과 </a:t>
            </a:r>
            <a:r>
              <a:rPr lang="en-US" altLang="ko-KR" dirty="0" smtClean="0"/>
              <a:t>UART </a:t>
            </a:r>
            <a:r>
              <a:rPr lang="ko-KR" altLang="en-US" dirty="0" smtClean="0"/>
              <a:t>통신을 사용하기</a:t>
            </a:r>
            <a:endParaRPr lang="en-US" altLang="ko-KR" dirty="0" smtClean="0"/>
          </a:p>
          <a:p>
            <a:r>
              <a:rPr lang="en-US" altLang="ko-KR" dirty="0" smtClean="0"/>
              <a:t>    </a:t>
            </a:r>
            <a:r>
              <a:rPr lang="ko-KR" altLang="en-US" dirty="0" smtClean="0"/>
              <a:t>위해</a:t>
            </a:r>
            <a:r>
              <a:rPr lang="en-US" altLang="ko-KR" dirty="0" smtClean="0"/>
              <a:t> init_ASCLN_UART</a:t>
            </a:r>
            <a:r>
              <a:rPr lang="ko-KR" altLang="en-US" dirty="0" smtClean="0"/>
              <a:t>함수를 통해</a:t>
            </a:r>
            <a:endParaRPr lang="en-US" altLang="ko-KR" dirty="0"/>
          </a:p>
          <a:p>
            <a:r>
              <a:rPr lang="en-US" altLang="ko-KR" dirty="0" smtClean="0"/>
              <a:t>    RX</a:t>
            </a:r>
            <a:r>
              <a:rPr lang="ko-KR" altLang="en-US" dirty="0" smtClean="0"/>
              <a:t>인터럽트를 발생</a:t>
            </a:r>
            <a:endParaRPr lang="en-US" altLang="ko-KR" dirty="0" smtClean="0"/>
          </a:p>
          <a:p>
            <a:endParaRPr lang="en-US" altLang="ko-KR" dirty="0" smtClean="0"/>
          </a:p>
          <a:p>
            <a:pPr marL="342900" indent="-342900">
              <a:buAutoNum type="arabicPeriod" startAt="2"/>
            </a:pPr>
            <a:r>
              <a:rPr lang="ko-KR" altLang="en-US" dirty="0" smtClean="0"/>
              <a:t>모터 드라이버랑 </a:t>
            </a:r>
            <a:r>
              <a:rPr lang="en-US" altLang="ko-KR" dirty="0" smtClean="0"/>
              <a:t>CAN</a:t>
            </a:r>
            <a:r>
              <a:rPr lang="ko-KR" altLang="en-US" dirty="0" smtClean="0"/>
              <a:t>통신을 위해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 Driver_Can_init </a:t>
            </a:r>
            <a:r>
              <a:rPr lang="ko-KR" altLang="en-US" dirty="0" smtClean="0"/>
              <a:t>함수를 통해 </a:t>
            </a:r>
            <a:r>
              <a:rPr lang="en-US" altLang="ko-KR" dirty="0" smtClean="0"/>
              <a:t>CAN</a:t>
            </a:r>
            <a:endParaRPr lang="en-US" altLang="ko-KR" dirty="0"/>
          </a:p>
          <a:p>
            <a:r>
              <a:rPr lang="en-US" altLang="ko-KR" dirty="0" smtClean="0"/>
              <a:t>    </a:t>
            </a:r>
            <a:r>
              <a:rPr lang="ko-KR" altLang="en-US" dirty="0" smtClean="0"/>
              <a:t>통신 </a:t>
            </a:r>
            <a:r>
              <a:rPr lang="en-US" altLang="ko-KR" dirty="0" smtClean="0"/>
              <a:t>RX,TX</a:t>
            </a:r>
            <a:r>
              <a:rPr lang="ko-KR" altLang="en-US" dirty="0" smtClean="0"/>
              <a:t>인터럽트를 발생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/>
              <a:t>3</a:t>
            </a:r>
            <a:r>
              <a:rPr lang="en-US" altLang="ko-KR" dirty="0" smtClean="0"/>
              <a:t>. UART</a:t>
            </a:r>
            <a:r>
              <a:rPr lang="ko-KR" altLang="en-US" dirty="0" smtClean="0"/>
              <a:t>통신을 통해 사용할 함수의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ID</a:t>
            </a:r>
            <a:r>
              <a:rPr lang="ko-KR" altLang="en-US" dirty="0" smtClean="0"/>
              <a:t>값과 함수에 대입할 내용을</a:t>
            </a:r>
            <a:endParaRPr lang="en-US" altLang="ko-KR" dirty="0" smtClean="0"/>
          </a:p>
          <a:p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전달함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171312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50315" y="496646"/>
            <a:ext cx="10925908" cy="5873262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79939" y="152400"/>
            <a:ext cx="9542584" cy="1151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000" dirty="0" smtClean="0"/>
              <a:t>각 기능별 </a:t>
            </a:r>
            <a:r>
              <a:rPr lang="en-US" altLang="ko-KR" sz="4000" dirty="0" smtClean="0"/>
              <a:t>CAN </a:t>
            </a:r>
            <a:r>
              <a:rPr lang="ko-KR" altLang="en-US" sz="4000" dirty="0" smtClean="0"/>
              <a:t>통신 프로토콜</a:t>
            </a:r>
            <a:endParaRPr lang="ko-KR" altLang="en-US" sz="4000" dirty="0"/>
          </a:p>
        </p:txBody>
      </p:sp>
      <p:sp>
        <p:nvSpPr>
          <p:cNvPr id="3" name="직사각형 2"/>
          <p:cNvSpPr/>
          <p:nvPr/>
        </p:nvSpPr>
        <p:spPr>
          <a:xfrm>
            <a:off x="852616" y="1569308"/>
            <a:ext cx="2267465" cy="531341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CAN</a:t>
            </a:r>
            <a:r>
              <a:rPr lang="ko-KR" altLang="en-US" dirty="0" smtClean="0">
                <a:solidFill>
                  <a:schemeClr val="tx1"/>
                </a:solidFill>
              </a:rPr>
              <a:t>통신 </a:t>
            </a:r>
            <a:r>
              <a:rPr lang="en-US" altLang="ko-KR" dirty="0" smtClean="0">
                <a:solidFill>
                  <a:schemeClr val="tx1"/>
                </a:solidFill>
              </a:rPr>
              <a:t>ID = 601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50556" y="2321010"/>
            <a:ext cx="2417805" cy="2164493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초기 구동 설정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 smtClean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0781789"/>
              </p:ext>
            </p:extLst>
          </p:nvPr>
        </p:nvGraphicFramePr>
        <p:xfrm>
          <a:off x="950783" y="3008871"/>
          <a:ext cx="2194012" cy="1212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9029">
                  <a:extLst>
                    <a:ext uri="{9D8B030D-6E8A-4147-A177-3AD203B41FA5}">
                      <a16:colId xmlns:a16="http://schemas.microsoft.com/office/drawing/2014/main" val="3458555542"/>
                    </a:ext>
                  </a:extLst>
                </a:gridCol>
                <a:gridCol w="1324983">
                  <a:extLst>
                    <a:ext uri="{9D8B030D-6E8A-4147-A177-3AD203B41FA5}">
                      <a16:colId xmlns:a16="http://schemas.microsoft.com/office/drawing/2014/main" val="3919446810"/>
                    </a:ext>
                  </a:extLst>
                </a:gridCol>
              </a:tblGrid>
              <a:tr h="3027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2B</a:t>
                      </a: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</a:rPr>
                        <a:t> 40 60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00 00 00 00 00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468961"/>
                  </a:ext>
                </a:extLst>
              </a:tr>
              <a:tr h="312626">
                <a:tc>
                  <a:txBody>
                    <a:bodyPr/>
                    <a:lstStyle/>
                    <a:p>
                      <a:pPr latinLnBrk="1"/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00 06</a:t>
                      </a: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</a:rPr>
                        <a:t> 00 00 00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120652"/>
                  </a:ext>
                </a:extLst>
              </a:tr>
              <a:tr h="322511">
                <a:tc>
                  <a:txBody>
                    <a:bodyPr/>
                    <a:lstStyle/>
                    <a:p>
                      <a:pPr latinLnBrk="1"/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00 07 00 00 00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813272"/>
                  </a:ext>
                </a:extLst>
              </a:tr>
              <a:tr h="239409">
                <a:tc>
                  <a:txBody>
                    <a:bodyPr/>
                    <a:lstStyle/>
                    <a:p>
                      <a:pPr latinLnBrk="1"/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00 0F 00 00 00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4598698"/>
                  </a:ext>
                </a:extLst>
              </a:tr>
            </a:tbl>
          </a:graphicData>
        </a:graphic>
      </p:graphicFrame>
      <p:sp>
        <p:nvSpPr>
          <p:cNvPr id="13" name="직사각형 12"/>
          <p:cNvSpPr/>
          <p:nvPr/>
        </p:nvSpPr>
        <p:spPr>
          <a:xfrm>
            <a:off x="3431059" y="2318951"/>
            <a:ext cx="3569044" cy="1332472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/>
                </a:solidFill>
              </a:rPr>
              <a:t>       모드 변경</a:t>
            </a:r>
            <a:endParaRPr lang="en-US" altLang="ko-KR" dirty="0" smtClean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2089038"/>
              </p:ext>
            </p:extLst>
          </p:nvPr>
        </p:nvGraphicFramePr>
        <p:xfrm>
          <a:off x="3518929" y="2889424"/>
          <a:ext cx="2282568" cy="615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7270">
                  <a:extLst>
                    <a:ext uri="{9D8B030D-6E8A-4147-A177-3AD203B41FA5}">
                      <a16:colId xmlns:a16="http://schemas.microsoft.com/office/drawing/2014/main" val="3458555542"/>
                    </a:ext>
                  </a:extLst>
                </a:gridCol>
                <a:gridCol w="1315298">
                  <a:extLst>
                    <a:ext uri="{9D8B030D-6E8A-4147-A177-3AD203B41FA5}">
                      <a16:colId xmlns:a16="http://schemas.microsoft.com/office/drawing/2014/main" val="3919446810"/>
                    </a:ext>
                  </a:extLst>
                </a:gridCol>
              </a:tblGrid>
              <a:tr h="3027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2F</a:t>
                      </a: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</a:rPr>
                        <a:t> 60 60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00 01 00 00 00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468961"/>
                  </a:ext>
                </a:extLst>
              </a:tr>
              <a:tr h="312626">
                <a:tc>
                  <a:txBody>
                    <a:bodyPr/>
                    <a:lstStyle/>
                    <a:p>
                      <a:pPr latinLnBrk="1"/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00 03</a:t>
                      </a: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</a:rPr>
                        <a:t> 00 00 00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120652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770606" y="3169509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속도 모드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774726" y="2858529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위치 모드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7210167" y="2323070"/>
            <a:ext cx="3340444" cy="982363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위치 변경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7003932"/>
              </p:ext>
            </p:extLst>
          </p:nvPr>
        </p:nvGraphicFramePr>
        <p:xfrm>
          <a:off x="7335108" y="2868830"/>
          <a:ext cx="3137244" cy="302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4985">
                  <a:extLst>
                    <a:ext uri="{9D8B030D-6E8A-4147-A177-3AD203B41FA5}">
                      <a16:colId xmlns:a16="http://schemas.microsoft.com/office/drawing/2014/main" val="3458555542"/>
                    </a:ext>
                  </a:extLst>
                </a:gridCol>
                <a:gridCol w="2252259">
                  <a:extLst>
                    <a:ext uri="{9D8B030D-6E8A-4147-A177-3AD203B41FA5}">
                      <a16:colId xmlns:a16="http://schemas.microsoft.com/office/drawing/2014/main" val="3919446810"/>
                    </a:ext>
                  </a:extLst>
                </a:gridCol>
              </a:tblGrid>
              <a:tr h="3027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23 7A 60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00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위치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위치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위치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위치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468961"/>
                  </a:ext>
                </a:extLst>
              </a:tr>
            </a:tbl>
          </a:graphicData>
        </a:graphic>
      </p:graphicFrame>
      <p:sp>
        <p:nvSpPr>
          <p:cNvPr id="20" name="직사각형 19"/>
          <p:cNvSpPr/>
          <p:nvPr/>
        </p:nvSpPr>
        <p:spPr>
          <a:xfrm>
            <a:off x="7220464" y="3593754"/>
            <a:ext cx="3340444" cy="982363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최대 속도 변경</a:t>
            </a:r>
            <a:r>
              <a:rPr lang="en-US" altLang="ko-KR" dirty="0" smtClean="0">
                <a:solidFill>
                  <a:schemeClr val="tx1"/>
                </a:solidFill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</a:rPr>
              <a:t>위치제어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196434"/>
              </p:ext>
            </p:extLst>
          </p:nvPr>
        </p:nvGraphicFramePr>
        <p:xfrm>
          <a:off x="7345405" y="4139514"/>
          <a:ext cx="3137244" cy="302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4985">
                  <a:extLst>
                    <a:ext uri="{9D8B030D-6E8A-4147-A177-3AD203B41FA5}">
                      <a16:colId xmlns:a16="http://schemas.microsoft.com/office/drawing/2014/main" val="3458555542"/>
                    </a:ext>
                  </a:extLst>
                </a:gridCol>
                <a:gridCol w="2252259">
                  <a:extLst>
                    <a:ext uri="{9D8B030D-6E8A-4147-A177-3AD203B41FA5}">
                      <a16:colId xmlns:a16="http://schemas.microsoft.com/office/drawing/2014/main" val="3919446810"/>
                    </a:ext>
                  </a:extLst>
                </a:gridCol>
              </a:tblGrid>
              <a:tr h="3027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23 81 60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00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속도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속도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속도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속도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468961"/>
                  </a:ext>
                </a:extLst>
              </a:tr>
            </a:tbl>
          </a:graphicData>
        </a:graphic>
      </p:graphicFrame>
      <p:sp>
        <p:nvSpPr>
          <p:cNvPr id="24" name="직사각형 23"/>
          <p:cNvSpPr/>
          <p:nvPr/>
        </p:nvSpPr>
        <p:spPr>
          <a:xfrm>
            <a:off x="7224583" y="4950940"/>
            <a:ext cx="3340444" cy="982363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속도 변경</a:t>
            </a:r>
            <a:r>
              <a:rPr lang="en-US" altLang="ko-KR" dirty="0" smtClean="0">
                <a:solidFill>
                  <a:schemeClr val="tx1"/>
                </a:solidFill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</a:rPr>
              <a:t>속도제어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890505"/>
              </p:ext>
            </p:extLst>
          </p:nvPr>
        </p:nvGraphicFramePr>
        <p:xfrm>
          <a:off x="7349524" y="5496700"/>
          <a:ext cx="3137244" cy="302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4985">
                  <a:extLst>
                    <a:ext uri="{9D8B030D-6E8A-4147-A177-3AD203B41FA5}">
                      <a16:colId xmlns:a16="http://schemas.microsoft.com/office/drawing/2014/main" val="3458555542"/>
                    </a:ext>
                  </a:extLst>
                </a:gridCol>
                <a:gridCol w="2252259">
                  <a:extLst>
                    <a:ext uri="{9D8B030D-6E8A-4147-A177-3AD203B41FA5}">
                      <a16:colId xmlns:a16="http://schemas.microsoft.com/office/drawing/2014/main" val="3919446810"/>
                    </a:ext>
                  </a:extLst>
                </a:gridCol>
              </a:tblGrid>
              <a:tr h="3027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23 FF 60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00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속도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1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속도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속도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1" dirty="0" smtClean="0">
                          <a:solidFill>
                            <a:schemeClr val="tx1"/>
                          </a:solidFill>
                        </a:rPr>
                        <a:t>속도</a:t>
                      </a:r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468961"/>
                  </a:ext>
                </a:extLst>
              </a:tr>
            </a:tbl>
          </a:graphicData>
        </a:graphic>
      </p:graphicFrame>
      <p:sp>
        <p:nvSpPr>
          <p:cNvPr id="26" name="직사각형 25"/>
          <p:cNvSpPr/>
          <p:nvPr/>
        </p:nvSpPr>
        <p:spPr>
          <a:xfrm>
            <a:off x="858795" y="4670853"/>
            <a:ext cx="2421924" cy="1332472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모터 구동</a:t>
            </a:r>
            <a:r>
              <a:rPr lang="en-US" altLang="ko-KR" dirty="0" smtClean="0">
                <a:solidFill>
                  <a:schemeClr val="tx1"/>
                </a:solidFill>
              </a:rPr>
              <a:t>(</a:t>
            </a:r>
            <a:r>
              <a:rPr lang="ko-KR" altLang="en-US" dirty="0" smtClean="0">
                <a:solidFill>
                  <a:schemeClr val="tx1"/>
                </a:solidFill>
              </a:rPr>
              <a:t>위치제어</a:t>
            </a:r>
            <a:r>
              <a:rPr lang="en-US" altLang="ko-KR" dirty="0" smtClean="0">
                <a:solidFill>
                  <a:schemeClr val="tx1"/>
                </a:solidFill>
              </a:rPr>
              <a:t>)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183545"/>
              </p:ext>
            </p:extLst>
          </p:nvPr>
        </p:nvGraphicFramePr>
        <p:xfrm>
          <a:off x="971379" y="5235148"/>
          <a:ext cx="2161059" cy="6153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707">
                  <a:extLst>
                    <a:ext uri="{9D8B030D-6E8A-4147-A177-3AD203B41FA5}">
                      <a16:colId xmlns:a16="http://schemas.microsoft.com/office/drawing/2014/main" val="3458555542"/>
                    </a:ext>
                  </a:extLst>
                </a:gridCol>
                <a:gridCol w="1328352">
                  <a:extLst>
                    <a:ext uri="{9D8B030D-6E8A-4147-A177-3AD203B41FA5}">
                      <a16:colId xmlns:a16="http://schemas.microsoft.com/office/drawing/2014/main" val="3919446810"/>
                    </a:ext>
                  </a:extLst>
                </a:gridCol>
              </a:tblGrid>
              <a:tr h="3027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2B</a:t>
                      </a: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</a:rPr>
                        <a:t> 40 60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00 4F 00 00 00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468961"/>
                  </a:ext>
                </a:extLst>
              </a:tr>
              <a:tr h="312626">
                <a:tc>
                  <a:txBody>
                    <a:bodyPr/>
                    <a:lstStyle/>
                    <a:p>
                      <a:pPr latinLnBrk="1"/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 smtClean="0">
                          <a:solidFill>
                            <a:schemeClr val="tx1"/>
                          </a:solidFill>
                        </a:rPr>
                        <a:t>00 5F</a:t>
                      </a: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</a:rPr>
                        <a:t> 00 00 00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120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18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650315" y="496646"/>
            <a:ext cx="10925908" cy="5873262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제목 1"/>
          <p:cNvSpPr txBox="1">
            <a:spLocks/>
          </p:cNvSpPr>
          <p:nvPr/>
        </p:nvSpPr>
        <p:spPr>
          <a:xfrm>
            <a:off x="679939" y="152400"/>
            <a:ext cx="9542584" cy="1151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000" dirty="0" smtClean="0"/>
              <a:t>구동 영상</a:t>
            </a:r>
            <a:endParaRPr lang="ko-KR" altLang="en-US" sz="4000" dirty="0"/>
          </a:p>
        </p:txBody>
      </p:sp>
      <p:pic>
        <p:nvPicPr>
          <p:cNvPr id="3" name="제목 없는 동영상 - Clipchamp로 제작 (4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55581" y="1579226"/>
            <a:ext cx="8008980" cy="450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074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193</Words>
  <Application>Microsoft Office PowerPoint</Application>
  <PresentationFormat>와이드스크린</PresentationFormat>
  <Paragraphs>59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CAN통신을 이용한ZLLG65ASM250-L 구동 및 GUI</dc:title>
  <dc:creator>user</dc:creator>
  <cp:lastModifiedBy>user</cp:lastModifiedBy>
  <cp:revision>11</cp:revision>
  <dcterms:created xsi:type="dcterms:W3CDTF">2023-06-26T08:33:49Z</dcterms:created>
  <dcterms:modified xsi:type="dcterms:W3CDTF">2023-06-26T11:07:30Z</dcterms:modified>
</cp:coreProperties>
</file>

<file path=docProps/thumbnail.jpeg>
</file>